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7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FFECB-D1AC-4E49-97AA-B7B4E9458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1AA3F-8A67-4CDE-9E9D-C7CB35AB4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92533-41EC-4DD6-8D80-50C3707A5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D186-1B12-45AC-81E8-71C861A659C7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6C5AC-4074-4A45-BE93-E783CF6E8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46C69-C0CA-4785-8288-4FF8F61EA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F29D-3A77-4B1D-B06C-D1B9AE27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09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1199-E855-49EE-BAFA-43DA0CC0C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E4672-C1F0-4956-998C-B37E916CC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C99EF-6DEC-4179-9E13-246F3162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D186-1B12-45AC-81E8-71C861A659C7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39119-139D-4B91-B491-6898A6264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C2235-2207-48C1-BA4B-51977944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F29D-3A77-4B1D-B06C-D1B9AE27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84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E2788C-0ED7-45D4-8309-65BC5058D0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1C7228-760C-41EC-9C02-A8A81080A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88F8C-5D36-4EAC-AE69-F0EA8763E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D186-1B12-45AC-81E8-71C861A659C7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EBCE2-F3B6-40D9-B8AF-C290A0BDE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45857-C09D-47FB-956E-E2DC77E0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F29D-3A77-4B1D-B06C-D1B9AE27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54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A762-0449-4063-A0D9-42B4E255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B942-4DB2-425E-836B-5BF3B7A17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C5A6E-BEB2-4AD6-A6D6-BBAF2D013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D186-1B12-45AC-81E8-71C861A659C7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1C6ED-BA48-416C-902D-23DF8B56A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907D4-24F5-4EBF-B629-4C77D3D85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F29D-3A77-4B1D-B06C-D1B9AE27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84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25C27-65DB-4D72-B36C-FEC6F2CD3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FA908-B516-4BB1-9148-10CE4FDF7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14EC7-99BD-411E-B7A6-C3942B379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D186-1B12-45AC-81E8-71C861A659C7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3766E-3DA3-4594-A80B-C4F79977C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3FD94-9384-40A2-891F-CCBD3072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F29D-3A77-4B1D-B06C-D1B9AE27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28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5D62C-25A3-4F4C-9064-BE819890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B781A-8F89-451B-AB1E-23388D90C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78040-E327-4978-8210-147DC4141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D5FE5-5049-4F14-A22D-5480DE663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D186-1B12-45AC-81E8-71C861A659C7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7EBB2-5117-41C3-A911-EA10F39F9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E6794-2B47-470C-9D30-F5F21126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F29D-3A77-4B1D-B06C-D1B9AE27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74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386E-3DA8-44CE-AAF2-2F825BE4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4F40A-7C1D-47E3-841C-4303FB992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71809A-154D-4443-B937-538347F67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BC101-59E0-4FCC-9C71-59FA35007F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61CDF0-DFBA-4739-9B2C-FDC866765C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5E89A2-E4DA-41A4-990A-D2F5C1A5B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D186-1B12-45AC-81E8-71C861A659C7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9C2D52-CA61-4735-86E3-C1CC4FEA0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F219E1-6FC2-4124-9EBD-54E4917C9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F29D-3A77-4B1D-B06C-D1B9AE27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6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BB8D-B3E9-416D-B00A-7F0B0B7AA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2FF1D4-8C5E-4EDE-A966-19E75A035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D186-1B12-45AC-81E8-71C861A659C7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40C10-9878-4BB6-B7CF-CFEEA644E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91126-ED6C-4672-BA62-A2A9F6C4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F29D-3A77-4B1D-B06C-D1B9AE27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0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66332A-2298-4678-A5D9-9D988CFBD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D186-1B12-45AC-81E8-71C861A659C7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9D52C-9F5B-47C1-9E4C-CD67CEBFA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32661-AC94-476B-87E1-FF7E7CC3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F29D-3A77-4B1D-B06C-D1B9AE27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8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2B1A8-9F64-41AE-9795-EE5760070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A294D-46FB-4018-92C0-8AA9703F0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CE164D-89EB-4D8B-B13D-23E4C1347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EBE1E-905D-4C36-AF98-997421D25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D186-1B12-45AC-81E8-71C861A659C7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23F86-61BE-480D-8245-A53019CE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88F65-9154-424D-BC0B-B518AB755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F29D-3A77-4B1D-B06C-D1B9AE27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8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AB7D5-A858-4DFD-B8EA-AE15F150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24A00-219B-4E9D-ACF7-6E241190E8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B16CB-B4FD-41FF-B74A-27FE51940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80436-52FA-4C2C-B5A1-8980A9E3C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D186-1B12-45AC-81E8-71C861A659C7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74298-77D0-43B4-B86D-95683B19D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BDD9E-AD36-444E-B2A2-1CA46A4A6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F29D-3A77-4B1D-B06C-D1B9AE27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32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05B49B-D4B4-4E7C-949D-E25639B54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E554D-704C-4AF5-9CE2-8C588B062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75788-0589-42B8-9F6F-6162A73CD8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D186-1B12-45AC-81E8-71C861A659C7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F727C-DA1F-4709-BEFA-C82EEFA30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2CD6F-B9B1-4BFE-AD0D-CE6DFB5C4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3F29D-3A77-4B1D-B06C-D1B9AE27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18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hyperlink" Target="https://www.remix3d.com/details/G009SXJ50RR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microsoft.com/office/2017/06/relationships/model3d" Target="../media/model3d1.glb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1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hyperlink" Target="https://www.remix3d.com/details/G009SXJ50RR9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C63F3E1-A20A-464E-A689-817075D5F0C2}"/>
              </a:ext>
            </a:extLst>
          </p:cNvPr>
          <p:cNvSpPr/>
          <p:nvPr/>
        </p:nvSpPr>
        <p:spPr>
          <a:xfrm>
            <a:off x="6947455" y="596154"/>
            <a:ext cx="1719470" cy="5267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34EB2-B640-4571-9EFB-5A3A34DCBC6E}"/>
              </a:ext>
            </a:extLst>
          </p:cNvPr>
          <p:cNvSpPr txBox="1"/>
          <p:nvPr/>
        </p:nvSpPr>
        <p:spPr>
          <a:xfrm>
            <a:off x="253447" y="-49696"/>
            <a:ext cx="82296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Forward model: Light Field Generation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101138-DF3C-48C9-A4DC-316DD482A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53" y="520646"/>
            <a:ext cx="2011680" cy="20116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1AC05A-5F54-4E49-89C7-0734E481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53" y="2638696"/>
            <a:ext cx="2011680" cy="20116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CF9900-3C3A-4917-835B-36AE7A984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53" y="4756747"/>
            <a:ext cx="2011680" cy="2011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4DE5DA-E539-42A0-874E-9336970225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539" y="520646"/>
            <a:ext cx="2011680" cy="20116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60F128-75DD-417A-9608-603459688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539" y="2638696"/>
            <a:ext cx="2011680" cy="2011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B78061-F558-4C9D-BB92-87A6E728E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539" y="4756747"/>
            <a:ext cx="2011680" cy="20116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F7B37A-3C38-43A0-B1B5-64CBD0F256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25" y="520646"/>
            <a:ext cx="2011680" cy="20116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9AD009-A4C1-4276-B387-C382CEC8E2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25" y="2638696"/>
            <a:ext cx="2011680" cy="20116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9CFF1B-B1D3-4FF5-B50B-3C184EC988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25" y="4756747"/>
            <a:ext cx="2011680" cy="20116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478700-16EA-46AA-A553-5E83D2EE3370}"/>
              </a:ext>
            </a:extLst>
          </p:cNvPr>
          <p:cNvSpPr txBox="1"/>
          <p:nvPr/>
        </p:nvSpPr>
        <p:spPr>
          <a:xfrm>
            <a:off x="6912665" y="596154"/>
            <a:ext cx="23307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Object (.obj) 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5BB25396-5629-4F86-B5BC-E8C23AF8FB7C}"/>
              </a:ext>
            </a:extLst>
          </p:cNvPr>
          <p:cNvSpPr/>
          <p:nvPr/>
        </p:nvSpPr>
        <p:spPr>
          <a:xfrm rot="16200000">
            <a:off x="8770140" y="736639"/>
            <a:ext cx="161316" cy="248482"/>
          </a:xfrm>
          <a:prstGeom prst="downArrow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576F23-4211-407E-A0A8-9961045E7577}"/>
              </a:ext>
            </a:extLst>
          </p:cNvPr>
          <p:cNvSpPr/>
          <p:nvPr/>
        </p:nvSpPr>
        <p:spPr>
          <a:xfrm>
            <a:off x="9064490" y="596154"/>
            <a:ext cx="1257300" cy="5267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FCAB13-9FD0-4D44-96C3-97905468EB1D}"/>
              </a:ext>
            </a:extLst>
          </p:cNvPr>
          <p:cNvSpPr txBox="1"/>
          <p:nvPr/>
        </p:nvSpPr>
        <p:spPr>
          <a:xfrm>
            <a:off x="9066975" y="596154"/>
            <a:ext cx="12498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Mitsuba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A26A2A-21FF-440E-8297-E4D8BACE5438}"/>
              </a:ext>
            </a:extLst>
          </p:cNvPr>
          <p:cNvSpPr/>
          <p:nvPr/>
        </p:nvSpPr>
        <p:spPr>
          <a:xfrm>
            <a:off x="10739222" y="596154"/>
            <a:ext cx="1408872" cy="5267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09431A-147C-4FD3-932B-6DD07628F536}"/>
              </a:ext>
            </a:extLst>
          </p:cNvPr>
          <p:cNvSpPr txBox="1"/>
          <p:nvPr/>
        </p:nvSpPr>
        <p:spPr>
          <a:xfrm>
            <a:off x="10654747" y="596154"/>
            <a:ext cx="17865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Light-Field 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3D470648-33E0-4476-9ACE-AE6F98EF1F35}"/>
              </a:ext>
            </a:extLst>
          </p:cNvPr>
          <p:cNvSpPr/>
          <p:nvPr/>
        </p:nvSpPr>
        <p:spPr>
          <a:xfrm rot="16200000">
            <a:off x="10449848" y="736639"/>
            <a:ext cx="161316" cy="248482"/>
          </a:xfrm>
          <a:prstGeom prst="downArrow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5F20F46-704E-4542-B003-B87ACCE006A0}"/>
              </a:ext>
            </a:extLst>
          </p:cNvPr>
          <p:cNvGrpSpPr/>
          <p:nvPr/>
        </p:nvGrpSpPr>
        <p:grpSpPr>
          <a:xfrm>
            <a:off x="7626216" y="1798313"/>
            <a:ext cx="2449164" cy="1183793"/>
            <a:chOff x="8252467" y="1809345"/>
            <a:chExt cx="2449164" cy="1183793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3D5ADC4-89FF-4F04-991F-61908F6E4FF1}"/>
                </a:ext>
              </a:extLst>
            </p:cNvPr>
            <p:cNvCxnSpPr/>
            <p:nvPr/>
          </p:nvCxnSpPr>
          <p:spPr>
            <a:xfrm>
              <a:off x="8666925" y="1809345"/>
              <a:ext cx="153039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A851DBE-1D3B-419D-9A13-C4BE85A6E9C4}"/>
                </a:ext>
              </a:extLst>
            </p:cNvPr>
            <p:cNvCxnSpPr>
              <a:cxnSpLocks/>
            </p:cNvCxnSpPr>
            <p:nvPr/>
          </p:nvCxnSpPr>
          <p:spPr>
            <a:xfrm>
              <a:off x="8391308" y="2638696"/>
              <a:ext cx="226343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E0BA9F4-179B-4E08-8220-4CA6581EB028}"/>
                </a:ext>
              </a:extLst>
            </p:cNvPr>
            <p:cNvGrpSpPr/>
            <p:nvPr/>
          </p:nvGrpSpPr>
          <p:grpSpPr>
            <a:xfrm>
              <a:off x="8252467" y="2788858"/>
              <a:ext cx="291459" cy="204280"/>
              <a:chOff x="8026941" y="3356043"/>
              <a:chExt cx="291459" cy="20428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29648B0-4585-4EF4-9F3F-A1EF99683DD3}"/>
                  </a:ext>
                </a:extLst>
              </p:cNvPr>
              <p:cNvCxnSpPr/>
              <p:nvPr/>
            </p:nvCxnSpPr>
            <p:spPr>
              <a:xfrm>
                <a:off x="8078028" y="3356043"/>
                <a:ext cx="83478" cy="2042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3CE5776-F8EF-4399-898F-058D83546FA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8174521" y="3356446"/>
                <a:ext cx="83478" cy="2042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BD5BD936-EED1-4A46-8110-745B3F3483CA}"/>
                  </a:ext>
                </a:extLst>
              </p:cNvPr>
              <p:cNvSpPr/>
              <p:nvPr/>
            </p:nvSpPr>
            <p:spPr>
              <a:xfrm rot="20049473">
                <a:off x="8026941" y="3437355"/>
                <a:ext cx="192986" cy="8516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A548D82-0875-4ECC-B5B1-91564A497554}"/>
                </a:ext>
              </a:extLst>
            </p:cNvPr>
            <p:cNvGrpSpPr/>
            <p:nvPr/>
          </p:nvGrpSpPr>
          <p:grpSpPr>
            <a:xfrm>
              <a:off x="8937060" y="2788858"/>
              <a:ext cx="291459" cy="204280"/>
              <a:chOff x="8026941" y="3356043"/>
              <a:chExt cx="291459" cy="20428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B5B8525-3638-4CC2-BCFB-9CFA2852E333}"/>
                  </a:ext>
                </a:extLst>
              </p:cNvPr>
              <p:cNvCxnSpPr/>
              <p:nvPr/>
            </p:nvCxnSpPr>
            <p:spPr>
              <a:xfrm>
                <a:off x="8078028" y="3356043"/>
                <a:ext cx="83478" cy="2042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52A44A3-BE1B-4B91-BC2B-9E6663EB7F5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8174521" y="3356446"/>
                <a:ext cx="83478" cy="2042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1DB732D0-3B04-4D72-B0FC-EA1775428DA8}"/>
                  </a:ext>
                </a:extLst>
              </p:cNvPr>
              <p:cNvSpPr/>
              <p:nvPr/>
            </p:nvSpPr>
            <p:spPr>
              <a:xfrm rot="20049473">
                <a:off x="8026941" y="3437355"/>
                <a:ext cx="192986" cy="8516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DF8410D-2D62-4E07-83F6-C5939F5BB13D}"/>
                </a:ext>
              </a:extLst>
            </p:cNvPr>
            <p:cNvGrpSpPr/>
            <p:nvPr/>
          </p:nvGrpSpPr>
          <p:grpSpPr>
            <a:xfrm>
              <a:off x="9682958" y="2788858"/>
              <a:ext cx="291459" cy="204280"/>
              <a:chOff x="8026941" y="3356043"/>
              <a:chExt cx="291459" cy="204280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AB5A527-5DCD-4176-9E58-B435AC73E47A}"/>
                  </a:ext>
                </a:extLst>
              </p:cNvPr>
              <p:cNvCxnSpPr/>
              <p:nvPr/>
            </p:nvCxnSpPr>
            <p:spPr>
              <a:xfrm>
                <a:off x="8078028" y="3356043"/>
                <a:ext cx="83478" cy="2042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EE09293-3562-49D3-9620-8D597FDE215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8174521" y="3356446"/>
                <a:ext cx="83478" cy="2042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1A9DC6B-28E3-4AC2-ABD5-598212BB8F19}"/>
                  </a:ext>
                </a:extLst>
              </p:cNvPr>
              <p:cNvSpPr/>
              <p:nvPr/>
            </p:nvSpPr>
            <p:spPr>
              <a:xfrm rot="20049473">
                <a:off x="8026941" y="3437355"/>
                <a:ext cx="192986" cy="8516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EF4C9D2-3DC9-401D-A5F7-135745747725}"/>
                </a:ext>
              </a:extLst>
            </p:cNvPr>
            <p:cNvGrpSpPr/>
            <p:nvPr/>
          </p:nvGrpSpPr>
          <p:grpSpPr>
            <a:xfrm>
              <a:off x="10410172" y="2788858"/>
              <a:ext cx="291459" cy="204280"/>
              <a:chOff x="8026941" y="3356043"/>
              <a:chExt cx="291459" cy="204280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1F665E0-F6E3-4DD1-A5B1-667AD425EA3D}"/>
                  </a:ext>
                </a:extLst>
              </p:cNvPr>
              <p:cNvCxnSpPr/>
              <p:nvPr/>
            </p:nvCxnSpPr>
            <p:spPr>
              <a:xfrm>
                <a:off x="8078028" y="3356043"/>
                <a:ext cx="83478" cy="2042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5C24770-EE7E-4EA0-9622-010739B0C61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8174521" y="3356446"/>
                <a:ext cx="83478" cy="2042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20E49640-908C-45BD-AD2B-35518E6E3A37}"/>
                  </a:ext>
                </a:extLst>
              </p:cNvPr>
              <p:cNvSpPr/>
              <p:nvPr/>
            </p:nvSpPr>
            <p:spPr>
              <a:xfrm rot="20049473">
                <a:off x="8026941" y="3437355"/>
                <a:ext cx="192986" cy="8516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0DE616D-1BBE-4FF7-BD79-D1ABE5DFF9B1}"/>
                </a:ext>
              </a:extLst>
            </p:cNvPr>
            <p:cNvCxnSpPr/>
            <p:nvPr/>
          </p:nvCxnSpPr>
          <p:spPr>
            <a:xfrm>
              <a:off x="8387032" y="2556230"/>
              <a:ext cx="0" cy="1750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F1CFC6A-FC84-466F-BEA4-5CD98A05DF5A}"/>
                </a:ext>
              </a:extLst>
            </p:cNvPr>
            <p:cNvCxnSpPr/>
            <p:nvPr/>
          </p:nvCxnSpPr>
          <p:spPr>
            <a:xfrm>
              <a:off x="9038585" y="2556230"/>
              <a:ext cx="0" cy="1750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7DA579-4BA1-40D0-9292-49C8890EFAF7}"/>
                </a:ext>
              </a:extLst>
            </p:cNvPr>
            <p:cNvCxnSpPr/>
            <p:nvPr/>
          </p:nvCxnSpPr>
          <p:spPr>
            <a:xfrm>
              <a:off x="9816696" y="2562206"/>
              <a:ext cx="0" cy="1750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F7B0A87-4ACB-4A2D-9945-9EF0F055EB26}"/>
                </a:ext>
              </a:extLst>
            </p:cNvPr>
            <p:cNvCxnSpPr/>
            <p:nvPr/>
          </p:nvCxnSpPr>
          <p:spPr>
            <a:xfrm>
              <a:off x="10630342" y="2550253"/>
              <a:ext cx="0" cy="1750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56D574B-05C1-43E2-9343-83168262C079}"/>
                </a:ext>
              </a:extLst>
            </p:cNvPr>
            <p:cNvCxnSpPr/>
            <p:nvPr/>
          </p:nvCxnSpPr>
          <p:spPr>
            <a:xfrm flipH="1">
              <a:off x="8387032" y="1809345"/>
              <a:ext cx="279893" cy="828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C66ECA2-172B-4ECF-873A-FE567F0E125F}"/>
                </a:ext>
              </a:extLst>
            </p:cNvPr>
            <p:cNvCxnSpPr/>
            <p:nvPr/>
          </p:nvCxnSpPr>
          <p:spPr>
            <a:xfrm flipH="1">
              <a:off x="8387032" y="1809345"/>
              <a:ext cx="1810285" cy="828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8C68E5-41DF-4528-BF31-B320DDC0EC0F}"/>
                </a:ext>
              </a:extLst>
            </p:cNvPr>
            <p:cNvCxnSpPr/>
            <p:nvPr/>
          </p:nvCxnSpPr>
          <p:spPr>
            <a:xfrm>
              <a:off x="8666925" y="1809345"/>
              <a:ext cx="366628" cy="828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AB592D0-248D-40DE-9EEA-A0DC9BCA7785}"/>
                </a:ext>
              </a:extLst>
            </p:cNvPr>
            <p:cNvCxnSpPr/>
            <p:nvPr/>
          </p:nvCxnSpPr>
          <p:spPr>
            <a:xfrm flipH="1">
              <a:off x="9033553" y="1809345"/>
              <a:ext cx="1163764" cy="828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D79614F-0BEC-4096-AA43-E5A84BEAEDDF}"/>
                </a:ext>
              </a:extLst>
            </p:cNvPr>
            <p:cNvCxnSpPr/>
            <p:nvPr/>
          </p:nvCxnSpPr>
          <p:spPr>
            <a:xfrm>
              <a:off x="8666925" y="1809345"/>
              <a:ext cx="1149771" cy="828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C52610F-B6F2-4F46-9159-8373982F127E}"/>
                </a:ext>
              </a:extLst>
            </p:cNvPr>
            <p:cNvCxnSpPr/>
            <p:nvPr/>
          </p:nvCxnSpPr>
          <p:spPr>
            <a:xfrm flipH="1">
              <a:off x="9816696" y="1809345"/>
              <a:ext cx="380621" cy="828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A6EA182-6E43-4077-AA42-1B69F6861E54}"/>
                </a:ext>
              </a:extLst>
            </p:cNvPr>
            <p:cNvCxnSpPr/>
            <p:nvPr/>
          </p:nvCxnSpPr>
          <p:spPr>
            <a:xfrm>
              <a:off x="8666925" y="1809345"/>
              <a:ext cx="1963417" cy="828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EAEC5EF-B97F-4D54-ACB7-9D4A8324234F}"/>
                </a:ext>
              </a:extLst>
            </p:cNvPr>
            <p:cNvCxnSpPr/>
            <p:nvPr/>
          </p:nvCxnSpPr>
          <p:spPr>
            <a:xfrm>
              <a:off x="10197317" y="1809345"/>
              <a:ext cx="433025" cy="8403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B39A33D-C487-4F5D-83EE-AA2B241A47BC}"/>
                  </a:ext>
                </a:extLst>
              </p:cNvPr>
              <p:cNvSpPr txBox="1"/>
              <p:nvPr/>
            </p:nvSpPr>
            <p:spPr>
              <a:xfrm>
                <a:off x="10028496" y="1646408"/>
                <a:ext cx="18102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Focus plane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B39A33D-C487-4F5D-83EE-AA2B241A4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496" y="1646408"/>
                <a:ext cx="1810285" cy="369332"/>
              </a:xfrm>
              <a:prstGeom prst="rect">
                <a:avLst/>
              </a:prstGeom>
              <a:blipFill>
                <a:blip r:embed="rId11"/>
                <a:stretch>
                  <a:fillRect l="-2694" t="-8197" r="-101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018062B-045A-4357-939B-71B5CF1F53E2}"/>
                  </a:ext>
                </a:extLst>
              </p:cNvPr>
              <p:cNvSpPr txBox="1"/>
              <p:nvPr/>
            </p:nvSpPr>
            <p:spPr>
              <a:xfrm>
                <a:off x="10028496" y="2404274"/>
                <a:ext cx="2253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Camera plane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018062B-045A-4357-939B-71B5CF1F5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496" y="2404274"/>
                <a:ext cx="2253146" cy="369332"/>
              </a:xfrm>
              <a:prstGeom prst="rect">
                <a:avLst/>
              </a:prstGeom>
              <a:blipFill>
                <a:blip r:embed="rId12"/>
                <a:stretch>
                  <a:fillRect l="-21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4440777-D06B-4CDE-81BE-8A2627007875}"/>
              </a:ext>
            </a:extLst>
          </p:cNvPr>
          <p:cNvCxnSpPr/>
          <p:nvPr/>
        </p:nvCxnSpPr>
        <p:spPr>
          <a:xfrm>
            <a:off x="7536329" y="1739153"/>
            <a:ext cx="0" cy="8875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448EEE3-6B2D-4C74-B7B6-2E75B4D398A4}"/>
                  </a:ext>
                </a:extLst>
              </p:cNvPr>
              <p:cNvSpPr txBox="1"/>
              <p:nvPr/>
            </p:nvSpPr>
            <p:spPr>
              <a:xfrm>
                <a:off x="6868450" y="2015740"/>
                <a:ext cx="66845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5.91 </m:t>
                    </m:r>
                  </m:oMath>
                </a14:m>
                <a:r>
                  <a:rPr lang="en-US" dirty="0"/>
                  <a:t>m</a:t>
                </a:r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448EEE3-6B2D-4C74-B7B6-2E75B4D39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450" y="2015740"/>
                <a:ext cx="668453" cy="276999"/>
              </a:xfrm>
              <a:prstGeom prst="rect">
                <a:avLst/>
              </a:prstGeom>
              <a:blipFill>
                <a:blip r:embed="rId13"/>
                <a:stretch>
                  <a:fillRect l="-12844" t="-28889" r="-21101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5FA88C7-768F-4404-B069-B254F6ADAA4A}"/>
                  </a:ext>
                </a:extLst>
              </p:cNvPr>
              <p:cNvSpPr txBox="1"/>
              <p:nvPr/>
            </p:nvSpPr>
            <p:spPr>
              <a:xfrm>
                <a:off x="8503666" y="2812995"/>
                <a:ext cx="6684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0.10 </m:t>
                    </m:r>
                  </m:oMath>
                </a14:m>
                <a:r>
                  <a:rPr lang="en-US" dirty="0"/>
                  <a:t>m</a:t>
                </a: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5FA88C7-768F-4404-B069-B254F6ADA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666" y="2812995"/>
                <a:ext cx="668453" cy="276999"/>
              </a:xfrm>
              <a:prstGeom prst="rect">
                <a:avLst/>
              </a:prstGeom>
              <a:blipFill>
                <a:blip r:embed="rId14"/>
                <a:stretch>
                  <a:fillRect l="-12727" t="-28261" r="-200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35349DF-63AD-47D2-8F80-DD464D417ABD}"/>
              </a:ext>
            </a:extLst>
          </p:cNvPr>
          <p:cNvCxnSpPr>
            <a:cxnSpLocks/>
          </p:cNvCxnSpPr>
          <p:nvPr/>
        </p:nvCxnSpPr>
        <p:spPr>
          <a:xfrm>
            <a:off x="8439385" y="2726189"/>
            <a:ext cx="7611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05F8FB2-1875-43FA-B4BE-34C274695F13}"/>
              </a:ext>
            </a:extLst>
          </p:cNvPr>
          <p:cNvSpPr txBox="1"/>
          <p:nvPr/>
        </p:nvSpPr>
        <p:spPr>
          <a:xfrm>
            <a:off x="7937000" y="3078336"/>
            <a:ext cx="2104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Light-Field setup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15C6295-6D23-422E-844F-191ED4EA16A9}"/>
              </a:ext>
            </a:extLst>
          </p:cNvPr>
          <p:cNvSpPr/>
          <p:nvPr/>
        </p:nvSpPr>
        <p:spPr>
          <a:xfrm>
            <a:off x="7793565" y="4040405"/>
            <a:ext cx="1015752" cy="1822507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84C70D-39C1-49F4-91AE-D0A42FFC674D}"/>
              </a:ext>
            </a:extLst>
          </p:cNvPr>
          <p:cNvGrpSpPr/>
          <p:nvPr/>
        </p:nvGrpSpPr>
        <p:grpSpPr>
          <a:xfrm>
            <a:off x="7935044" y="4164531"/>
            <a:ext cx="719939" cy="664828"/>
            <a:chOff x="7935044" y="4164531"/>
            <a:chExt cx="719939" cy="6648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BCB1134-8101-484C-BB60-42E2A0BF483D}"/>
                </a:ext>
              </a:extLst>
            </p:cNvPr>
            <p:cNvGrpSpPr/>
            <p:nvPr/>
          </p:nvGrpSpPr>
          <p:grpSpPr>
            <a:xfrm>
              <a:off x="7941993" y="4164531"/>
              <a:ext cx="712990" cy="472726"/>
              <a:chOff x="7941993" y="4164531"/>
              <a:chExt cx="712990" cy="472726"/>
            </a:xfrm>
          </p:grpSpPr>
          <p:sp>
            <p:nvSpPr>
              <p:cNvPr id="122" name="Multiplication Sign 121">
                <a:extLst>
                  <a:ext uri="{FF2B5EF4-FFF2-40B4-BE49-F238E27FC236}">
                    <a16:creationId xmlns:a16="http://schemas.microsoft.com/office/drawing/2014/main" id="{9CBCA433-6318-4046-ADD5-34BCD826241C}"/>
                  </a:ext>
                </a:extLst>
              </p:cNvPr>
              <p:cNvSpPr/>
              <p:nvPr/>
            </p:nvSpPr>
            <p:spPr>
              <a:xfrm>
                <a:off x="7941993" y="4164531"/>
                <a:ext cx="107629" cy="15470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Multiplication Sign 122">
                <a:extLst>
                  <a:ext uri="{FF2B5EF4-FFF2-40B4-BE49-F238E27FC236}">
                    <a16:creationId xmlns:a16="http://schemas.microsoft.com/office/drawing/2014/main" id="{3B68F3D0-DE2C-446D-9C5A-4AFCD6627915}"/>
                  </a:ext>
                </a:extLst>
              </p:cNvPr>
              <p:cNvSpPr/>
              <p:nvPr/>
            </p:nvSpPr>
            <p:spPr>
              <a:xfrm>
                <a:off x="8086373" y="4241884"/>
                <a:ext cx="107629" cy="15470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Multiplication Sign 123">
                <a:extLst>
                  <a:ext uri="{FF2B5EF4-FFF2-40B4-BE49-F238E27FC236}">
                    <a16:creationId xmlns:a16="http://schemas.microsoft.com/office/drawing/2014/main" id="{0F1CCCD4-A3D8-4140-967C-97F4D71A760A}"/>
                  </a:ext>
                </a:extLst>
              </p:cNvPr>
              <p:cNvSpPr/>
              <p:nvPr/>
            </p:nvSpPr>
            <p:spPr>
              <a:xfrm>
                <a:off x="8233280" y="4321381"/>
                <a:ext cx="107629" cy="15470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Multiplication Sign 128">
                <a:extLst>
                  <a:ext uri="{FF2B5EF4-FFF2-40B4-BE49-F238E27FC236}">
                    <a16:creationId xmlns:a16="http://schemas.microsoft.com/office/drawing/2014/main" id="{1837D862-8F41-43B3-9E56-C0A52C25C325}"/>
                  </a:ext>
                </a:extLst>
              </p:cNvPr>
              <p:cNvSpPr/>
              <p:nvPr/>
            </p:nvSpPr>
            <p:spPr>
              <a:xfrm>
                <a:off x="8405078" y="4401233"/>
                <a:ext cx="107629" cy="15470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Multiplication Sign 129">
                <a:extLst>
                  <a:ext uri="{FF2B5EF4-FFF2-40B4-BE49-F238E27FC236}">
                    <a16:creationId xmlns:a16="http://schemas.microsoft.com/office/drawing/2014/main" id="{DAE7456D-A238-46D9-98F4-1B3A983B3D3B}"/>
                  </a:ext>
                </a:extLst>
              </p:cNvPr>
              <p:cNvSpPr/>
              <p:nvPr/>
            </p:nvSpPr>
            <p:spPr>
              <a:xfrm>
                <a:off x="8547354" y="4482551"/>
                <a:ext cx="107629" cy="15470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39D542A5-8ECC-4836-AB79-8A30CB8F3756}"/>
                </a:ext>
              </a:extLst>
            </p:cNvPr>
            <p:cNvGrpSpPr/>
            <p:nvPr/>
          </p:nvGrpSpPr>
          <p:grpSpPr>
            <a:xfrm>
              <a:off x="7935044" y="4356633"/>
              <a:ext cx="712990" cy="472726"/>
              <a:chOff x="7941993" y="4164531"/>
              <a:chExt cx="712990" cy="472726"/>
            </a:xfrm>
          </p:grpSpPr>
          <p:sp>
            <p:nvSpPr>
              <p:cNvPr id="133" name="Multiplication Sign 132">
                <a:extLst>
                  <a:ext uri="{FF2B5EF4-FFF2-40B4-BE49-F238E27FC236}">
                    <a16:creationId xmlns:a16="http://schemas.microsoft.com/office/drawing/2014/main" id="{EBF07543-3067-4321-A53E-2209AE3D8E7F}"/>
                  </a:ext>
                </a:extLst>
              </p:cNvPr>
              <p:cNvSpPr/>
              <p:nvPr/>
            </p:nvSpPr>
            <p:spPr>
              <a:xfrm>
                <a:off x="7941993" y="4164531"/>
                <a:ext cx="107629" cy="15470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Multiplication Sign 133">
                <a:extLst>
                  <a:ext uri="{FF2B5EF4-FFF2-40B4-BE49-F238E27FC236}">
                    <a16:creationId xmlns:a16="http://schemas.microsoft.com/office/drawing/2014/main" id="{0011D360-0A75-4A34-BA68-AFA57924D6D8}"/>
                  </a:ext>
                </a:extLst>
              </p:cNvPr>
              <p:cNvSpPr/>
              <p:nvPr/>
            </p:nvSpPr>
            <p:spPr>
              <a:xfrm>
                <a:off x="8086373" y="4241884"/>
                <a:ext cx="107629" cy="15470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Multiplication Sign 134">
                <a:extLst>
                  <a:ext uri="{FF2B5EF4-FFF2-40B4-BE49-F238E27FC236}">
                    <a16:creationId xmlns:a16="http://schemas.microsoft.com/office/drawing/2014/main" id="{B3F8457F-00C4-4634-AEE0-7F8A1024653F}"/>
                  </a:ext>
                </a:extLst>
              </p:cNvPr>
              <p:cNvSpPr/>
              <p:nvPr/>
            </p:nvSpPr>
            <p:spPr>
              <a:xfrm>
                <a:off x="8233280" y="4321381"/>
                <a:ext cx="107629" cy="15470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Multiplication Sign 135">
                <a:extLst>
                  <a:ext uri="{FF2B5EF4-FFF2-40B4-BE49-F238E27FC236}">
                    <a16:creationId xmlns:a16="http://schemas.microsoft.com/office/drawing/2014/main" id="{F0343D72-D35C-4CB3-94BC-621FD40A21B0}"/>
                  </a:ext>
                </a:extLst>
              </p:cNvPr>
              <p:cNvSpPr/>
              <p:nvPr/>
            </p:nvSpPr>
            <p:spPr>
              <a:xfrm>
                <a:off x="8405078" y="4401233"/>
                <a:ext cx="107629" cy="15470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Multiplication Sign 136">
                <a:extLst>
                  <a:ext uri="{FF2B5EF4-FFF2-40B4-BE49-F238E27FC236}">
                    <a16:creationId xmlns:a16="http://schemas.microsoft.com/office/drawing/2014/main" id="{B9A2A467-C830-45B6-BA98-8B36BD6FA12A}"/>
                  </a:ext>
                </a:extLst>
              </p:cNvPr>
              <p:cNvSpPr/>
              <p:nvPr/>
            </p:nvSpPr>
            <p:spPr>
              <a:xfrm>
                <a:off x="8547354" y="4482551"/>
                <a:ext cx="107629" cy="15470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A0DD8B4-5570-4D93-9284-DDC1A26E5A6C}"/>
              </a:ext>
            </a:extLst>
          </p:cNvPr>
          <p:cNvGrpSpPr/>
          <p:nvPr/>
        </p:nvGrpSpPr>
        <p:grpSpPr>
          <a:xfrm>
            <a:off x="7935044" y="4928512"/>
            <a:ext cx="719939" cy="664828"/>
            <a:chOff x="7935044" y="4164531"/>
            <a:chExt cx="719939" cy="66482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3419DF96-1E5F-423C-A687-E7679C5435E4}"/>
                </a:ext>
              </a:extLst>
            </p:cNvPr>
            <p:cNvGrpSpPr/>
            <p:nvPr/>
          </p:nvGrpSpPr>
          <p:grpSpPr>
            <a:xfrm>
              <a:off x="7941993" y="4164531"/>
              <a:ext cx="712990" cy="472726"/>
              <a:chOff x="7941993" y="4164531"/>
              <a:chExt cx="712990" cy="472726"/>
            </a:xfrm>
          </p:grpSpPr>
          <p:sp>
            <p:nvSpPr>
              <p:cNvPr id="147" name="Multiplication Sign 146">
                <a:extLst>
                  <a:ext uri="{FF2B5EF4-FFF2-40B4-BE49-F238E27FC236}">
                    <a16:creationId xmlns:a16="http://schemas.microsoft.com/office/drawing/2014/main" id="{B9A9CA76-3B45-4CA9-9E5B-2DC93579D117}"/>
                  </a:ext>
                </a:extLst>
              </p:cNvPr>
              <p:cNvSpPr/>
              <p:nvPr/>
            </p:nvSpPr>
            <p:spPr>
              <a:xfrm>
                <a:off x="7941993" y="4164531"/>
                <a:ext cx="107629" cy="15470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Multiplication Sign 147">
                <a:extLst>
                  <a:ext uri="{FF2B5EF4-FFF2-40B4-BE49-F238E27FC236}">
                    <a16:creationId xmlns:a16="http://schemas.microsoft.com/office/drawing/2014/main" id="{D8303030-BE70-4AD7-B9F8-190B7FD8B81A}"/>
                  </a:ext>
                </a:extLst>
              </p:cNvPr>
              <p:cNvSpPr/>
              <p:nvPr/>
            </p:nvSpPr>
            <p:spPr>
              <a:xfrm>
                <a:off x="8086373" y="4241884"/>
                <a:ext cx="107629" cy="15470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Multiplication Sign 148">
                <a:extLst>
                  <a:ext uri="{FF2B5EF4-FFF2-40B4-BE49-F238E27FC236}">
                    <a16:creationId xmlns:a16="http://schemas.microsoft.com/office/drawing/2014/main" id="{854ABDE0-486C-467D-B271-2F5A053CBB02}"/>
                  </a:ext>
                </a:extLst>
              </p:cNvPr>
              <p:cNvSpPr/>
              <p:nvPr/>
            </p:nvSpPr>
            <p:spPr>
              <a:xfrm>
                <a:off x="8233280" y="4321381"/>
                <a:ext cx="107629" cy="15470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Multiplication Sign 149">
                <a:extLst>
                  <a:ext uri="{FF2B5EF4-FFF2-40B4-BE49-F238E27FC236}">
                    <a16:creationId xmlns:a16="http://schemas.microsoft.com/office/drawing/2014/main" id="{DFFD197C-B513-46E5-8008-9ABFE777A9F1}"/>
                  </a:ext>
                </a:extLst>
              </p:cNvPr>
              <p:cNvSpPr/>
              <p:nvPr/>
            </p:nvSpPr>
            <p:spPr>
              <a:xfrm>
                <a:off x="8405078" y="4401233"/>
                <a:ext cx="107629" cy="15470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Multiplication Sign 150">
                <a:extLst>
                  <a:ext uri="{FF2B5EF4-FFF2-40B4-BE49-F238E27FC236}">
                    <a16:creationId xmlns:a16="http://schemas.microsoft.com/office/drawing/2014/main" id="{972C61A7-28F1-47FD-93B5-B9FB024CC7A4}"/>
                  </a:ext>
                </a:extLst>
              </p:cNvPr>
              <p:cNvSpPr/>
              <p:nvPr/>
            </p:nvSpPr>
            <p:spPr>
              <a:xfrm>
                <a:off x="8547354" y="4482551"/>
                <a:ext cx="107629" cy="15470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24B5B8F-B980-4A35-93D2-A56932C1D523}"/>
                </a:ext>
              </a:extLst>
            </p:cNvPr>
            <p:cNvGrpSpPr/>
            <p:nvPr/>
          </p:nvGrpSpPr>
          <p:grpSpPr>
            <a:xfrm>
              <a:off x="7935044" y="4356633"/>
              <a:ext cx="712990" cy="472726"/>
              <a:chOff x="7941993" y="4164531"/>
              <a:chExt cx="712990" cy="472726"/>
            </a:xfrm>
          </p:grpSpPr>
          <p:sp>
            <p:nvSpPr>
              <p:cNvPr id="142" name="Multiplication Sign 141">
                <a:extLst>
                  <a:ext uri="{FF2B5EF4-FFF2-40B4-BE49-F238E27FC236}">
                    <a16:creationId xmlns:a16="http://schemas.microsoft.com/office/drawing/2014/main" id="{F156AEAC-B072-477F-8899-8A4F1A034391}"/>
                  </a:ext>
                </a:extLst>
              </p:cNvPr>
              <p:cNvSpPr/>
              <p:nvPr/>
            </p:nvSpPr>
            <p:spPr>
              <a:xfrm>
                <a:off x="7941993" y="4164531"/>
                <a:ext cx="107629" cy="15470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Multiplication Sign 142">
                <a:extLst>
                  <a:ext uri="{FF2B5EF4-FFF2-40B4-BE49-F238E27FC236}">
                    <a16:creationId xmlns:a16="http://schemas.microsoft.com/office/drawing/2014/main" id="{62B1B022-F883-4F74-A877-647FE4223E19}"/>
                  </a:ext>
                </a:extLst>
              </p:cNvPr>
              <p:cNvSpPr/>
              <p:nvPr/>
            </p:nvSpPr>
            <p:spPr>
              <a:xfrm>
                <a:off x="8086373" y="4241884"/>
                <a:ext cx="107629" cy="15470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Multiplication Sign 143">
                <a:extLst>
                  <a:ext uri="{FF2B5EF4-FFF2-40B4-BE49-F238E27FC236}">
                    <a16:creationId xmlns:a16="http://schemas.microsoft.com/office/drawing/2014/main" id="{759FD07F-9A77-48D9-BF52-2D02D655505C}"/>
                  </a:ext>
                </a:extLst>
              </p:cNvPr>
              <p:cNvSpPr/>
              <p:nvPr/>
            </p:nvSpPr>
            <p:spPr>
              <a:xfrm>
                <a:off x="8233280" y="4321381"/>
                <a:ext cx="107629" cy="15470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Multiplication Sign 144">
                <a:extLst>
                  <a:ext uri="{FF2B5EF4-FFF2-40B4-BE49-F238E27FC236}">
                    <a16:creationId xmlns:a16="http://schemas.microsoft.com/office/drawing/2014/main" id="{7281C723-EACC-44FB-A704-1868619BF238}"/>
                  </a:ext>
                </a:extLst>
              </p:cNvPr>
              <p:cNvSpPr/>
              <p:nvPr/>
            </p:nvSpPr>
            <p:spPr>
              <a:xfrm>
                <a:off x="8405078" y="4401233"/>
                <a:ext cx="107629" cy="15470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Multiplication Sign 145">
                <a:extLst>
                  <a:ext uri="{FF2B5EF4-FFF2-40B4-BE49-F238E27FC236}">
                    <a16:creationId xmlns:a16="http://schemas.microsoft.com/office/drawing/2014/main" id="{1B1E9067-6E53-412E-906B-4DDBA0EFF1E2}"/>
                  </a:ext>
                </a:extLst>
              </p:cNvPr>
              <p:cNvSpPr/>
              <p:nvPr/>
            </p:nvSpPr>
            <p:spPr>
              <a:xfrm>
                <a:off x="8547354" y="4482551"/>
                <a:ext cx="107629" cy="15470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197D6AF-C73C-4AA2-BA65-2504B49381EA}"/>
              </a:ext>
            </a:extLst>
          </p:cNvPr>
          <p:cNvGrpSpPr/>
          <p:nvPr/>
        </p:nvGrpSpPr>
        <p:grpSpPr>
          <a:xfrm>
            <a:off x="7950291" y="4664826"/>
            <a:ext cx="712990" cy="472726"/>
            <a:chOff x="7941993" y="4164531"/>
            <a:chExt cx="712990" cy="472726"/>
          </a:xfrm>
        </p:grpSpPr>
        <p:sp>
          <p:nvSpPr>
            <p:cNvPr id="160" name="Multiplication Sign 159">
              <a:extLst>
                <a:ext uri="{FF2B5EF4-FFF2-40B4-BE49-F238E27FC236}">
                  <a16:creationId xmlns:a16="http://schemas.microsoft.com/office/drawing/2014/main" id="{B94820F1-0198-45B0-B4C8-0591897F316E}"/>
                </a:ext>
              </a:extLst>
            </p:cNvPr>
            <p:cNvSpPr/>
            <p:nvPr/>
          </p:nvSpPr>
          <p:spPr>
            <a:xfrm>
              <a:off x="7941993" y="4164531"/>
              <a:ext cx="107629" cy="15470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Multiplication Sign 160">
              <a:extLst>
                <a:ext uri="{FF2B5EF4-FFF2-40B4-BE49-F238E27FC236}">
                  <a16:creationId xmlns:a16="http://schemas.microsoft.com/office/drawing/2014/main" id="{04BFD84F-704D-4216-B5DF-52A8F4B048C9}"/>
                </a:ext>
              </a:extLst>
            </p:cNvPr>
            <p:cNvSpPr/>
            <p:nvPr/>
          </p:nvSpPr>
          <p:spPr>
            <a:xfrm>
              <a:off x="8086373" y="4241884"/>
              <a:ext cx="107629" cy="15470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Multiplication Sign 161">
              <a:extLst>
                <a:ext uri="{FF2B5EF4-FFF2-40B4-BE49-F238E27FC236}">
                  <a16:creationId xmlns:a16="http://schemas.microsoft.com/office/drawing/2014/main" id="{97928878-52D3-4401-B574-A5AAE1AFEFC9}"/>
                </a:ext>
              </a:extLst>
            </p:cNvPr>
            <p:cNvSpPr/>
            <p:nvPr/>
          </p:nvSpPr>
          <p:spPr>
            <a:xfrm>
              <a:off x="8233280" y="4321381"/>
              <a:ext cx="107629" cy="15470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Multiplication Sign 162">
              <a:extLst>
                <a:ext uri="{FF2B5EF4-FFF2-40B4-BE49-F238E27FC236}">
                  <a16:creationId xmlns:a16="http://schemas.microsoft.com/office/drawing/2014/main" id="{4727DB48-554D-4C37-B181-1DDFC42744DD}"/>
                </a:ext>
              </a:extLst>
            </p:cNvPr>
            <p:cNvSpPr/>
            <p:nvPr/>
          </p:nvSpPr>
          <p:spPr>
            <a:xfrm>
              <a:off x="8405078" y="4401233"/>
              <a:ext cx="107629" cy="15470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Multiplication Sign 163">
              <a:extLst>
                <a:ext uri="{FF2B5EF4-FFF2-40B4-BE49-F238E27FC236}">
                  <a16:creationId xmlns:a16="http://schemas.microsoft.com/office/drawing/2014/main" id="{DAEA04EB-954C-48DB-BD86-E3A37604B795}"/>
                </a:ext>
              </a:extLst>
            </p:cNvPr>
            <p:cNvSpPr/>
            <p:nvPr/>
          </p:nvSpPr>
          <p:spPr>
            <a:xfrm>
              <a:off x="8547354" y="4482551"/>
              <a:ext cx="107629" cy="15470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ADEB24A1-930B-422D-9870-2F9D95BC1993}"/>
              </a:ext>
            </a:extLst>
          </p:cNvPr>
          <p:cNvSpPr txBox="1"/>
          <p:nvPr/>
        </p:nvSpPr>
        <p:spPr>
          <a:xfrm>
            <a:off x="7578468" y="5958872"/>
            <a:ext cx="225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 plane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6" name="3D Model 165" descr="Red Barn">
                <a:extLst>
                  <a:ext uri="{FF2B5EF4-FFF2-40B4-BE49-F238E27FC236}">
                    <a16:creationId xmlns:a16="http://schemas.microsoft.com/office/drawing/2014/main" id="{33D817D3-170F-43FB-ACA3-F31750029A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883419"/>
                  </p:ext>
                </p:extLst>
              </p:nvPr>
            </p:nvGraphicFramePr>
            <p:xfrm>
              <a:off x="9691898" y="3987321"/>
              <a:ext cx="2189105" cy="1664422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2189105" cy="1664422"/>
                    </a:xfrm>
                    <a:prstGeom prst="rect">
                      <a:avLst/>
                    </a:prstGeom>
                  </am3d:spPr>
                  <am3d:camera>
                    <am3d:pos x="0" y="0" z="689547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560" d="1000000"/>
                    <am3d:preTrans dx="0" dy="-13449457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-205458" ay="-1740096" az="99701"/>
                    <am3d:postTrans dx="0" dy="0" dz="0"/>
                  </am3d:trans>
                  <am3d:attrSrcUrl r:id="rId16"/>
                  <am3d:raster rName="Office3DRenderer" rVer="16.0.8326">
                    <am3d:blip r:embed="rId17"/>
                  </am3d:raster>
                  <am3d:objViewport viewportSz="25781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6" name="3D Model 165" descr="Red Barn">
                <a:extLst>
                  <a:ext uri="{FF2B5EF4-FFF2-40B4-BE49-F238E27FC236}">
                    <a16:creationId xmlns:a16="http://schemas.microsoft.com/office/drawing/2014/main" id="{33D817D3-170F-43FB-ACA3-F31750029A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91898" y="3987321"/>
                <a:ext cx="2189105" cy="1664422"/>
              </a:xfrm>
              <a:prstGeom prst="rect">
                <a:avLst/>
              </a:prstGeom>
            </p:spPr>
          </p:pic>
        </mc:Fallback>
      </mc:AlternateContent>
      <p:sp>
        <p:nvSpPr>
          <p:cNvPr id="167" name="TextBox 166">
            <a:extLst>
              <a:ext uri="{FF2B5EF4-FFF2-40B4-BE49-F238E27FC236}">
                <a16:creationId xmlns:a16="http://schemas.microsoft.com/office/drawing/2014/main" id="{136D1808-4A51-4D47-8293-679BA3DB922E}"/>
              </a:ext>
            </a:extLst>
          </p:cNvPr>
          <p:cNvSpPr txBox="1"/>
          <p:nvPr/>
        </p:nvSpPr>
        <p:spPr>
          <a:xfrm>
            <a:off x="10169157" y="5958872"/>
            <a:ext cx="85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1DC2BDD-D795-4782-98D6-24B92B334E65}"/>
                  </a:ext>
                </a:extLst>
              </p:cNvPr>
              <p:cNvSpPr txBox="1"/>
              <p:nvPr/>
            </p:nvSpPr>
            <p:spPr>
              <a:xfrm>
                <a:off x="7941993" y="6264927"/>
                <a:ext cx="825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5×5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1DC2BDD-D795-4782-98D6-24B92B334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993" y="6264927"/>
                <a:ext cx="82510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568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334EB2-B640-4571-9EFB-5A3A34DCBC6E}"/>
              </a:ext>
            </a:extLst>
          </p:cNvPr>
          <p:cNvSpPr txBox="1"/>
          <p:nvPr/>
        </p:nvSpPr>
        <p:spPr>
          <a:xfrm>
            <a:off x="253447" y="-49696"/>
            <a:ext cx="82296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Forward model: Light Field Generation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101138-DF3C-48C9-A4DC-316DD482A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464" y="644179"/>
            <a:ext cx="3457419" cy="345741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5D55A7A-75E2-462A-BBBD-A7FD2C7070B7}"/>
              </a:ext>
            </a:extLst>
          </p:cNvPr>
          <p:cNvGrpSpPr/>
          <p:nvPr/>
        </p:nvGrpSpPr>
        <p:grpSpPr>
          <a:xfrm>
            <a:off x="1333057" y="4273444"/>
            <a:ext cx="4284605" cy="2640439"/>
            <a:chOff x="7596398" y="4004496"/>
            <a:chExt cx="4284605" cy="2640439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315C6295-6D23-422E-844F-191ED4EA16A9}"/>
                </a:ext>
              </a:extLst>
            </p:cNvPr>
            <p:cNvSpPr/>
            <p:nvPr/>
          </p:nvSpPr>
          <p:spPr>
            <a:xfrm>
              <a:off x="7799468" y="4004496"/>
              <a:ext cx="1015752" cy="1822507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9784C70D-39C1-49F4-91AE-D0A42FFC674D}"/>
                </a:ext>
              </a:extLst>
            </p:cNvPr>
            <p:cNvGrpSpPr/>
            <p:nvPr/>
          </p:nvGrpSpPr>
          <p:grpSpPr>
            <a:xfrm>
              <a:off x="7935044" y="4164531"/>
              <a:ext cx="719939" cy="664828"/>
              <a:chOff x="7935044" y="4164531"/>
              <a:chExt cx="719939" cy="664828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7BCB1134-8101-484C-BB60-42E2A0BF483D}"/>
                  </a:ext>
                </a:extLst>
              </p:cNvPr>
              <p:cNvGrpSpPr/>
              <p:nvPr/>
            </p:nvGrpSpPr>
            <p:grpSpPr>
              <a:xfrm>
                <a:off x="7941993" y="4164531"/>
                <a:ext cx="712990" cy="472726"/>
                <a:chOff x="7941993" y="4164531"/>
                <a:chExt cx="712990" cy="472726"/>
              </a:xfrm>
            </p:grpSpPr>
            <p:sp>
              <p:nvSpPr>
                <p:cNvPr id="122" name="Multiplication Sign 121">
                  <a:extLst>
                    <a:ext uri="{FF2B5EF4-FFF2-40B4-BE49-F238E27FC236}">
                      <a16:creationId xmlns:a16="http://schemas.microsoft.com/office/drawing/2014/main" id="{9CBCA433-6318-4046-ADD5-34BCD826241C}"/>
                    </a:ext>
                  </a:extLst>
                </p:cNvPr>
                <p:cNvSpPr/>
                <p:nvPr/>
              </p:nvSpPr>
              <p:spPr>
                <a:xfrm>
                  <a:off x="7941993" y="4164531"/>
                  <a:ext cx="107629" cy="154706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Multiplication Sign 122">
                  <a:extLst>
                    <a:ext uri="{FF2B5EF4-FFF2-40B4-BE49-F238E27FC236}">
                      <a16:creationId xmlns:a16="http://schemas.microsoft.com/office/drawing/2014/main" id="{3B68F3D0-DE2C-446D-9C5A-4AFCD6627915}"/>
                    </a:ext>
                  </a:extLst>
                </p:cNvPr>
                <p:cNvSpPr/>
                <p:nvPr/>
              </p:nvSpPr>
              <p:spPr>
                <a:xfrm>
                  <a:off x="8086373" y="4241884"/>
                  <a:ext cx="107629" cy="154706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Multiplication Sign 123">
                  <a:extLst>
                    <a:ext uri="{FF2B5EF4-FFF2-40B4-BE49-F238E27FC236}">
                      <a16:creationId xmlns:a16="http://schemas.microsoft.com/office/drawing/2014/main" id="{0F1CCCD4-A3D8-4140-967C-97F4D71A760A}"/>
                    </a:ext>
                  </a:extLst>
                </p:cNvPr>
                <p:cNvSpPr/>
                <p:nvPr/>
              </p:nvSpPr>
              <p:spPr>
                <a:xfrm>
                  <a:off x="8233280" y="4321381"/>
                  <a:ext cx="107629" cy="154706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Multiplication Sign 128">
                  <a:extLst>
                    <a:ext uri="{FF2B5EF4-FFF2-40B4-BE49-F238E27FC236}">
                      <a16:creationId xmlns:a16="http://schemas.microsoft.com/office/drawing/2014/main" id="{1837D862-8F41-43B3-9E56-C0A52C25C325}"/>
                    </a:ext>
                  </a:extLst>
                </p:cNvPr>
                <p:cNvSpPr/>
                <p:nvPr/>
              </p:nvSpPr>
              <p:spPr>
                <a:xfrm>
                  <a:off x="8405078" y="4401233"/>
                  <a:ext cx="107629" cy="154706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Multiplication Sign 129">
                  <a:extLst>
                    <a:ext uri="{FF2B5EF4-FFF2-40B4-BE49-F238E27FC236}">
                      <a16:creationId xmlns:a16="http://schemas.microsoft.com/office/drawing/2014/main" id="{DAE7456D-A238-46D9-98F4-1B3A983B3D3B}"/>
                    </a:ext>
                  </a:extLst>
                </p:cNvPr>
                <p:cNvSpPr/>
                <p:nvPr/>
              </p:nvSpPr>
              <p:spPr>
                <a:xfrm>
                  <a:off x="8547354" y="4482551"/>
                  <a:ext cx="107629" cy="154706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39D542A5-8ECC-4836-AB79-8A30CB8F3756}"/>
                  </a:ext>
                </a:extLst>
              </p:cNvPr>
              <p:cNvGrpSpPr/>
              <p:nvPr/>
            </p:nvGrpSpPr>
            <p:grpSpPr>
              <a:xfrm>
                <a:off x="7935044" y="4356633"/>
                <a:ext cx="712990" cy="472726"/>
                <a:chOff x="7941993" y="4164531"/>
                <a:chExt cx="712990" cy="472726"/>
              </a:xfrm>
            </p:grpSpPr>
            <p:sp>
              <p:nvSpPr>
                <p:cNvPr id="133" name="Multiplication Sign 132">
                  <a:extLst>
                    <a:ext uri="{FF2B5EF4-FFF2-40B4-BE49-F238E27FC236}">
                      <a16:creationId xmlns:a16="http://schemas.microsoft.com/office/drawing/2014/main" id="{EBF07543-3067-4321-A53E-2209AE3D8E7F}"/>
                    </a:ext>
                  </a:extLst>
                </p:cNvPr>
                <p:cNvSpPr/>
                <p:nvPr/>
              </p:nvSpPr>
              <p:spPr>
                <a:xfrm>
                  <a:off x="7941993" y="4164531"/>
                  <a:ext cx="107629" cy="154706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Multiplication Sign 133">
                  <a:extLst>
                    <a:ext uri="{FF2B5EF4-FFF2-40B4-BE49-F238E27FC236}">
                      <a16:creationId xmlns:a16="http://schemas.microsoft.com/office/drawing/2014/main" id="{0011D360-0A75-4A34-BA68-AFA57924D6D8}"/>
                    </a:ext>
                  </a:extLst>
                </p:cNvPr>
                <p:cNvSpPr/>
                <p:nvPr/>
              </p:nvSpPr>
              <p:spPr>
                <a:xfrm>
                  <a:off x="8086373" y="4241884"/>
                  <a:ext cx="107629" cy="154706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Multiplication Sign 134">
                  <a:extLst>
                    <a:ext uri="{FF2B5EF4-FFF2-40B4-BE49-F238E27FC236}">
                      <a16:creationId xmlns:a16="http://schemas.microsoft.com/office/drawing/2014/main" id="{B3F8457F-00C4-4634-AEE0-7F8A1024653F}"/>
                    </a:ext>
                  </a:extLst>
                </p:cNvPr>
                <p:cNvSpPr/>
                <p:nvPr/>
              </p:nvSpPr>
              <p:spPr>
                <a:xfrm>
                  <a:off x="8233280" y="4321381"/>
                  <a:ext cx="107629" cy="154706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Multiplication Sign 135">
                  <a:extLst>
                    <a:ext uri="{FF2B5EF4-FFF2-40B4-BE49-F238E27FC236}">
                      <a16:creationId xmlns:a16="http://schemas.microsoft.com/office/drawing/2014/main" id="{F0343D72-D35C-4CB3-94BC-621FD40A21B0}"/>
                    </a:ext>
                  </a:extLst>
                </p:cNvPr>
                <p:cNvSpPr/>
                <p:nvPr/>
              </p:nvSpPr>
              <p:spPr>
                <a:xfrm>
                  <a:off x="8405078" y="4401233"/>
                  <a:ext cx="107629" cy="154706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Multiplication Sign 136">
                  <a:extLst>
                    <a:ext uri="{FF2B5EF4-FFF2-40B4-BE49-F238E27FC236}">
                      <a16:creationId xmlns:a16="http://schemas.microsoft.com/office/drawing/2014/main" id="{B9A2A467-C830-45B6-BA98-8B36BD6FA12A}"/>
                    </a:ext>
                  </a:extLst>
                </p:cNvPr>
                <p:cNvSpPr/>
                <p:nvPr/>
              </p:nvSpPr>
              <p:spPr>
                <a:xfrm>
                  <a:off x="8547354" y="4482551"/>
                  <a:ext cx="107629" cy="154706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4A0DD8B4-5570-4D93-9284-DDC1A26E5A6C}"/>
                </a:ext>
              </a:extLst>
            </p:cNvPr>
            <p:cNvGrpSpPr/>
            <p:nvPr/>
          </p:nvGrpSpPr>
          <p:grpSpPr>
            <a:xfrm>
              <a:off x="7935044" y="4928512"/>
              <a:ext cx="719939" cy="664828"/>
              <a:chOff x="7935044" y="4164531"/>
              <a:chExt cx="719939" cy="664828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3419DF96-1E5F-423C-A687-E7679C5435E4}"/>
                  </a:ext>
                </a:extLst>
              </p:cNvPr>
              <p:cNvGrpSpPr/>
              <p:nvPr/>
            </p:nvGrpSpPr>
            <p:grpSpPr>
              <a:xfrm>
                <a:off x="7941993" y="4164531"/>
                <a:ext cx="712990" cy="472726"/>
                <a:chOff x="7941993" y="4164531"/>
                <a:chExt cx="712990" cy="472726"/>
              </a:xfrm>
            </p:grpSpPr>
            <p:sp>
              <p:nvSpPr>
                <p:cNvPr id="147" name="Multiplication Sign 146">
                  <a:extLst>
                    <a:ext uri="{FF2B5EF4-FFF2-40B4-BE49-F238E27FC236}">
                      <a16:creationId xmlns:a16="http://schemas.microsoft.com/office/drawing/2014/main" id="{B9A9CA76-3B45-4CA9-9E5B-2DC93579D117}"/>
                    </a:ext>
                  </a:extLst>
                </p:cNvPr>
                <p:cNvSpPr/>
                <p:nvPr/>
              </p:nvSpPr>
              <p:spPr>
                <a:xfrm>
                  <a:off x="7941993" y="4164531"/>
                  <a:ext cx="107629" cy="154706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Multiplication Sign 147">
                  <a:extLst>
                    <a:ext uri="{FF2B5EF4-FFF2-40B4-BE49-F238E27FC236}">
                      <a16:creationId xmlns:a16="http://schemas.microsoft.com/office/drawing/2014/main" id="{D8303030-BE70-4AD7-B9F8-190B7FD8B81A}"/>
                    </a:ext>
                  </a:extLst>
                </p:cNvPr>
                <p:cNvSpPr/>
                <p:nvPr/>
              </p:nvSpPr>
              <p:spPr>
                <a:xfrm>
                  <a:off x="8086373" y="4241884"/>
                  <a:ext cx="107629" cy="154706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Multiplication Sign 148">
                  <a:extLst>
                    <a:ext uri="{FF2B5EF4-FFF2-40B4-BE49-F238E27FC236}">
                      <a16:creationId xmlns:a16="http://schemas.microsoft.com/office/drawing/2014/main" id="{854ABDE0-486C-467D-B271-2F5A053CBB02}"/>
                    </a:ext>
                  </a:extLst>
                </p:cNvPr>
                <p:cNvSpPr/>
                <p:nvPr/>
              </p:nvSpPr>
              <p:spPr>
                <a:xfrm>
                  <a:off x="8233280" y="4321381"/>
                  <a:ext cx="107629" cy="154706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Multiplication Sign 149">
                  <a:extLst>
                    <a:ext uri="{FF2B5EF4-FFF2-40B4-BE49-F238E27FC236}">
                      <a16:creationId xmlns:a16="http://schemas.microsoft.com/office/drawing/2014/main" id="{DFFD197C-B513-46E5-8008-9ABFE777A9F1}"/>
                    </a:ext>
                  </a:extLst>
                </p:cNvPr>
                <p:cNvSpPr/>
                <p:nvPr/>
              </p:nvSpPr>
              <p:spPr>
                <a:xfrm>
                  <a:off x="8405078" y="4401233"/>
                  <a:ext cx="107629" cy="154706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Multiplication Sign 150">
                  <a:extLst>
                    <a:ext uri="{FF2B5EF4-FFF2-40B4-BE49-F238E27FC236}">
                      <a16:creationId xmlns:a16="http://schemas.microsoft.com/office/drawing/2014/main" id="{972C61A7-28F1-47FD-93B5-B9FB024CC7A4}"/>
                    </a:ext>
                  </a:extLst>
                </p:cNvPr>
                <p:cNvSpPr/>
                <p:nvPr/>
              </p:nvSpPr>
              <p:spPr>
                <a:xfrm>
                  <a:off x="8547354" y="4482551"/>
                  <a:ext cx="107629" cy="154706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624B5B8F-B980-4A35-93D2-A56932C1D523}"/>
                  </a:ext>
                </a:extLst>
              </p:cNvPr>
              <p:cNvGrpSpPr/>
              <p:nvPr/>
            </p:nvGrpSpPr>
            <p:grpSpPr>
              <a:xfrm>
                <a:off x="7935044" y="4356633"/>
                <a:ext cx="712990" cy="472726"/>
                <a:chOff x="7941993" y="4164531"/>
                <a:chExt cx="712990" cy="472726"/>
              </a:xfrm>
            </p:grpSpPr>
            <p:sp>
              <p:nvSpPr>
                <p:cNvPr id="142" name="Multiplication Sign 141">
                  <a:extLst>
                    <a:ext uri="{FF2B5EF4-FFF2-40B4-BE49-F238E27FC236}">
                      <a16:creationId xmlns:a16="http://schemas.microsoft.com/office/drawing/2014/main" id="{F156AEAC-B072-477F-8899-8A4F1A034391}"/>
                    </a:ext>
                  </a:extLst>
                </p:cNvPr>
                <p:cNvSpPr/>
                <p:nvPr/>
              </p:nvSpPr>
              <p:spPr>
                <a:xfrm>
                  <a:off x="7941993" y="4164531"/>
                  <a:ext cx="107629" cy="154706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Multiplication Sign 142">
                  <a:extLst>
                    <a:ext uri="{FF2B5EF4-FFF2-40B4-BE49-F238E27FC236}">
                      <a16:creationId xmlns:a16="http://schemas.microsoft.com/office/drawing/2014/main" id="{62B1B022-F883-4F74-A877-647FE4223E19}"/>
                    </a:ext>
                  </a:extLst>
                </p:cNvPr>
                <p:cNvSpPr/>
                <p:nvPr/>
              </p:nvSpPr>
              <p:spPr>
                <a:xfrm>
                  <a:off x="8086373" y="4241884"/>
                  <a:ext cx="107629" cy="154706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Multiplication Sign 143">
                  <a:extLst>
                    <a:ext uri="{FF2B5EF4-FFF2-40B4-BE49-F238E27FC236}">
                      <a16:creationId xmlns:a16="http://schemas.microsoft.com/office/drawing/2014/main" id="{759FD07F-9A77-48D9-BF52-2D02D655505C}"/>
                    </a:ext>
                  </a:extLst>
                </p:cNvPr>
                <p:cNvSpPr/>
                <p:nvPr/>
              </p:nvSpPr>
              <p:spPr>
                <a:xfrm>
                  <a:off x="8233280" y="4321381"/>
                  <a:ext cx="107629" cy="154706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Multiplication Sign 144">
                  <a:extLst>
                    <a:ext uri="{FF2B5EF4-FFF2-40B4-BE49-F238E27FC236}">
                      <a16:creationId xmlns:a16="http://schemas.microsoft.com/office/drawing/2014/main" id="{7281C723-EACC-44FB-A704-1868619BF238}"/>
                    </a:ext>
                  </a:extLst>
                </p:cNvPr>
                <p:cNvSpPr/>
                <p:nvPr/>
              </p:nvSpPr>
              <p:spPr>
                <a:xfrm>
                  <a:off x="8405078" y="4401233"/>
                  <a:ext cx="107629" cy="154706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Multiplication Sign 145">
                  <a:extLst>
                    <a:ext uri="{FF2B5EF4-FFF2-40B4-BE49-F238E27FC236}">
                      <a16:creationId xmlns:a16="http://schemas.microsoft.com/office/drawing/2014/main" id="{1B1E9067-6E53-412E-906B-4DDBA0EFF1E2}"/>
                    </a:ext>
                  </a:extLst>
                </p:cNvPr>
                <p:cNvSpPr/>
                <p:nvPr/>
              </p:nvSpPr>
              <p:spPr>
                <a:xfrm>
                  <a:off x="8547354" y="4482551"/>
                  <a:ext cx="107629" cy="154706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7197D6AF-C73C-4AA2-BA65-2504B49381EA}"/>
                </a:ext>
              </a:extLst>
            </p:cNvPr>
            <p:cNvGrpSpPr/>
            <p:nvPr/>
          </p:nvGrpSpPr>
          <p:grpSpPr>
            <a:xfrm>
              <a:off x="7950291" y="4664826"/>
              <a:ext cx="712990" cy="472726"/>
              <a:chOff x="7941993" y="4164531"/>
              <a:chExt cx="712990" cy="472726"/>
            </a:xfrm>
          </p:grpSpPr>
          <p:sp>
            <p:nvSpPr>
              <p:cNvPr id="160" name="Multiplication Sign 159">
                <a:extLst>
                  <a:ext uri="{FF2B5EF4-FFF2-40B4-BE49-F238E27FC236}">
                    <a16:creationId xmlns:a16="http://schemas.microsoft.com/office/drawing/2014/main" id="{B94820F1-0198-45B0-B4C8-0591897F316E}"/>
                  </a:ext>
                </a:extLst>
              </p:cNvPr>
              <p:cNvSpPr/>
              <p:nvPr/>
            </p:nvSpPr>
            <p:spPr>
              <a:xfrm>
                <a:off x="7941993" y="4164531"/>
                <a:ext cx="107629" cy="15470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Multiplication Sign 160">
                <a:extLst>
                  <a:ext uri="{FF2B5EF4-FFF2-40B4-BE49-F238E27FC236}">
                    <a16:creationId xmlns:a16="http://schemas.microsoft.com/office/drawing/2014/main" id="{04BFD84F-704D-4216-B5DF-52A8F4B048C9}"/>
                  </a:ext>
                </a:extLst>
              </p:cNvPr>
              <p:cNvSpPr/>
              <p:nvPr/>
            </p:nvSpPr>
            <p:spPr>
              <a:xfrm>
                <a:off x="8086373" y="4241884"/>
                <a:ext cx="107629" cy="15470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Multiplication Sign 161">
                <a:extLst>
                  <a:ext uri="{FF2B5EF4-FFF2-40B4-BE49-F238E27FC236}">
                    <a16:creationId xmlns:a16="http://schemas.microsoft.com/office/drawing/2014/main" id="{97928878-52D3-4401-B574-A5AAE1AFEFC9}"/>
                  </a:ext>
                </a:extLst>
              </p:cNvPr>
              <p:cNvSpPr/>
              <p:nvPr/>
            </p:nvSpPr>
            <p:spPr>
              <a:xfrm>
                <a:off x="8233280" y="4321381"/>
                <a:ext cx="107629" cy="15470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Multiplication Sign 162">
                <a:extLst>
                  <a:ext uri="{FF2B5EF4-FFF2-40B4-BE49-F238E27FC236}">
                    <a16:creationId xmlns:a16="http://schemas.microsoft.com/office/drawing/2014/main" id="{4727DB48-554D-4C37-B181-1DDFC42744DD}"/>
                  </a:ext>
                </a:extLst>
              </p:cNvPr>
              <p:cNvSpPr/>
              <p:nvPr/>
            </p:nvSpPr>
            <p:spPr>
              <a:xfrm>
                <a:off x="8405078" y="4401233"/>
                <a:ext cx="107629" cy="15470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Multiplication Sign 163">
                <a:extLst>
                  <a:ext uri="{FF2B5EF4-FFF2-40B4-BE49-F238E27FC236}">
                    <a16:creationId xmlns:a16="http://schemas.microsoft.com/office/drawing/2014/main" id="{DAEA04EB-954C-48DB-BD86-E3A37604B795}"/>
                  </a:ext>
                </a:extLst>
              </p:cNvPr>
              <p:cNvSpPr/>
              <p:nvPr/>
            </p:nvSpPr>
            <p:spPr>
              <a:xfrm>
                <a:off x="8547354" y="4482551"/>
                <a:ext cx="107629" cy="15470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DEB24A1-930B-422D-9870-2F9D95BC1993}"/>
                </a:ext>
              </a:extLst>
            </p:cNvPr>
            <p:cNvSpPr txBox="1"/>
            <p:nvPr/>
          </p:nvSpPr>
          <p:spPr>
            <a:xfrm>
              <a:off x="7596398" y="5969548"/>
              <a:ext cx="2253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Camera plane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66" name="3D Model 165" descr="Red Barn">
                  <a:extLst>
                    <a:ext uri="{FF2B5EF4-FFF2-40B4-BE49-F238E27FC236}">
                      <a16:creationId xmlns:a16="http://schemas.microsoft.com/office/drawing/2014/main" id="{33D817D3-170F-43FB-ACA3-F31750029A8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42607345"/>
                    </p:ext>
                  </p:extLst>
                </p:nvPr>
              </p:nvGraphicFramePr>
              <p:xfrm>
                <a:off x="9691898" y="4298094"/>
                <a:ext cx="2189105" cy="1664422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2189105" cy="1664422"/>
                      </a:xfrm>
                      <a:prstGeom prst="rect">
                        <a:avLst/>
                      </a:prstGeom>
                    </am3d:spPr>
                    <am3d:camera>
                      <am3d:pos x="0" y="0" z="6895477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249560" d="1000000"/>
                      <am3d:preTrans dx="0" dy="-13449457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05458" ay="-1740096" az="99701"/>
                      <am3d:postTrans dx="0" dy="0" dz="0"/>
                    </am3d:trans>
                    <am3d:attrSrcUrl r:id="rId4"/>
                    <am3d:raster rName="Office3DRenderer" rVer="16.0.8326">
                      <am3d:blip r:embed="rId5"/>
                    </am3d:raster>
                    <am3d:objViewport viewportSz="257817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66" name="3D Model 165" descr="Red Barn">
                  <a:extLst>
                    <a:ext uri="{FF2B5EF4-FFF2-40B4-BE49-F238E27FC236}">
                      <a16:creationId xmlns:a16="http://schemas.microsoft.com/office/drawing/2014/main" id="{33D817D3-170F-43FB-ACA3-F31750029A8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28557" y="4567042"/>
                  <a:ext cx="2189105" cy="166442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136D1808-4A51-4D47-8293-679BA3DB922E}"/>
                </a:ext>
              </a:extLst>
            </p:cNvPr>
            <p:cNvSpPr txBox="1"/>
            <p:nvPr/>
          </p:nvSpPr>
          <p:spPr>
            <a:xfrm>
              <a:off x="10169157" y="6269645"/>
              <a:ext cx="859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Object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CDBA2FF-F1D5-44CF-B560-AAC910BF6AF2}"/>
                    </a:ext>
                  </a:extLst>
                </p:cNvPr>
                <p:cNvSpPr txBox="1"/>
                <p:nvPr/>
              </p:nvSpPr>
              <p:spPr>
                <a:xfrm>
                  <a:off x="7959923" y="6275603"/>
                  <a:ext cx="8251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5×5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CDBA2FF-F1D5-44CF-B560-AAC910BF6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9923" y="6275603"/>
                  <a:ext cx="825103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9099BE2-2D7E-4D22-8CA0-89E05F9E32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753" y="646341"/>
            <a:ext cx="5945094" cy="594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77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334EB2-B640-4571-9EFB-5A3A34DCBC6E}"/>
              </a:ext>
            </a:extLst>
          </p:cNvPr>
          <p:cNvSpPr txBox="1"/>
          <p:nvPr/>
        </p:nvSpPr>
        <p:spPr>
          <a:xfrm>
            <a:off x="265400" y="-73602"/>
            <a:ext cx="107791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Convolutional Neural network: Single image </a:t>
            </a:r>
            <a:r>
              <a:rPr lang="en-US" sz="3500" dirty="0">
                <a:sym typeface="Wingdings" panose="05000000000000000000" pitchFamily="2" charset="2"/>
              </a:rPr>
              <a:t> Light Field </a:t>
            </a:r>
            <a:r>
              <a:rPr lang="en-US" sz="35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101138-DF3C-48C9-A4DC-316DD482A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393" y="3300841"/>
            <a:ext cx="1043448" cy="1043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4513109-4E7F-4A92-A183-F05015B21E6B}"/>
              </a:ext>
            </a:extLst>
          </p:cNvPr>
          <p:cNvGrpSpPr/>
          <p:nvPr/>
        </p:nvGrpSpPr>
        <p:grpSpPr>
          <a:xfrm>
            <a:off x="1441545" y="772795"/>
            <a:ext cx="996855" cy="6004521"/>
            <a:chOff x="1441545" y="772795"/>
            <a:chExt cx="996855" cy="600452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9A7554-ED24-429E-BBCB-C5DF4FBCD1A7}"/>
                </a:ext>
              </a:extLst>
            </p:cNvPr>
            <p:cNvSpPr/>
            <p:nvPr/>
          </p:nvSpPr>
          <p:spPr>
            <a:xfrm>
              <a:off x="1441547" y="772795"/>
              <a:ext cx="996853" cy="94842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474C0C7-2C49-491C-92F8-A3F8DAC327A2}"/>
                </a:ext>
              </a:extLst>
            </p:cNvPr>
            <p:cNvSpPr/>
            <p:nvPr/>
          </p:nvSpPr>
          <p:spPr>
            <a:xfrm>
              <a:off x="1441546" y="2036818"/>
              <a:ext cx="996853" cy="94842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0070560-D0C8-46A1-A53C-BD80111E74C8}"/>
                </a:ext>
              </a:extLst>
            </p:cNvPr>
            <p:cNvSpPr/>
            <p:nvPr/>
          </p:nvSpPr>
          <p:spPr>
            <a:xfrm>
              <a:off x="1441545" y="3300841"/>
              <a:ext cx="996853" cy="94842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4DBAACF-140A-4DF0-B576-55F3A6EDA01B}"/>
                </a:ext>
              </a:extLst>
            </p:cNvPr>
            <p:cNvSpPr/>
            <p:nvPr/>
          </p:nvSpPr>
          <p:spPr>
            <a:xfrm>
              <a:off x="1441546" y="4564864"/>
              <a:ext cx="996853" cy="94842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5669DD5-C6BF-4382-8C8D-489DD0B717A3}"/>
                </a:ext>
              </a:extLst>
            </p:cNvPr>
            <p:cNvSpPr/>
            <p:nvPr/>
          </p:nvSpPr>
          <p:spPr>
            <a:xfrm>
              <a:off x="1441545" y="5828887"/>
              <a:ext cx="996853" cy="94842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B8AE115-1890-4822-A2D4-2BCC1DD8DB74}"/>
              </a:ext>
            </a:extLst>
          </p:cNvPr>
          <p:cNvGrpSpPr/>
          <p:nvPr/>
        </p:nvGrpSpPr>
        <p:grpSpPr>
          <a:xfrm>
            <a:off x="3181567" y="772795"/>
            <a:ext cx="996855" cy="6004521"/>
            <a:chOff x="1441545" y="772795"/>
            <a:chExt cx="996855" cy="600452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2786128-CD32-4154-A9E5-96E9B405C864}"/>
                </a:ext>
              </a:extLst>
            </p:cNvPr>
            <p:cNvSpPr/>
            <p:nvPr/>
          </p:nvSpPr>
          <p:spPr>
            <a:xfrm>
              <a:off x="1441547" y="772795"/>
              <a:ext cx="996853" cy="94842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448F01C-9DE8-4C2D-B9A7-FFDF08D1BC19}"/>
                </a:ext>
              </a:extLst>
            </p:cNvPr>
            <p:cNvSpPr/>
            <p:nvPr/>
          </p:nvSpPr>
          <p:spPr>
            <a:xfrm>
              <a:off x="1441546" y="2036818"/>
              <a:ext cx="996853" cy="94842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47BE60-DCB7-40D1-BC4B-D3CB0D5D057E}"/>
                </a:ext>
              </a:extLst>
            </p:cNvPr>
            <p:cNvSpPr/>
            <p:nvPr/>
          </p:nvSpPr>
          <p:spPr>
            <a:xfrm>
              <a:off x="1441545" y="3300841"/>
              <a:ext cx="996853" cy="94842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3E74DD6-3A00-4DD5-88D6-CB7BE4D5D426}"/>
                </a:ext>
              </a:extLst>
            </p:cNvPr>
            <p:cNvSpPr/>
            <p:nvPr/>
          </p:nvSpPr>
          <p:spPr>
            <a:xfrm>
              <a:off x="1441546" y="4564864"/>
              <a:ext cx="996853" cy="94842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3FBD474-5CF9-4EE9-AF10-2B58D6F3169B}"/>
                </a:ext>
              </a:extLst>
            </p:cNvPr>
            <p:cNvSpPr/>
            <p:nvPr/>
          </p:nvSpPr>
          <p:spPr>
            <a:xfrm>
              <a:off x="1441545" y="5828887"/>
              <a:ext cx="996853" cy="94842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0456136-DC8F-4FE3-8E20-22FDD3AF6AA0}"/>
              </a:ext>
            </a:extLst>
          </p:cNvPr>
          <p:cNvGrpSpPr/>
          <p:nvPr/>
        </p:nvGrpSpPr>
        <p:grpSpPr>
          <a:xfrm>
            <a:off x="5290393" y="772795"/>
            <a:ext cx="996855" cy="6004521"/>
            <a:chOff x="1441545" y="772795"/>
            <a:chExt cx="996855" cy="6004521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1FD84F-9D10-490F-979A-DF091F69D520}"/>
                </a:ext>
              </a:extLst>
            </p:cNvPr>
            <p:cNvSpPr/>
            <p:nvPr/>
          </p:nvSpPr>
          <p:spPr>
            <a:xfrm>
              <a:off x="1441547" y="772795"/>
              <a:ext cx="996853" cy="94842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D4C9869-44A3-4E6E-8B5F-008E0B3FDDED}"/>
                </a:ext>
              </a:extLst>
            </p:cNvPr>
            <p:cNvSpPr/>
            <p:nvPr/>
          </p:nvSpPr>
          <p:spPr>
            <a:xfrm>
              <a:off x="1441546" y="2036818"/>
              <a:ext cx="996853" cy="94842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CB4B4D1-C6BA-4260-8046-5E020A59E010}"/>
                </a:ext>
              </a:extLst>
            </p:cNvPr>
            <p:cNvSpPr/>
            <p:nvPr/>
          </p:nvSpPr>
          <p:spPr>
            <a:xfrm>
              <a:off x="1441546" y="4564864"/>
              <a:ext cx="996853" cy="94842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F8FE6-A4E9-4D4F-A6F0-1E7EF40EC054}"/>
                </a:ext>
              </a:extLst>
            </p:cNvPr>
            <p:cNvSpPr/>
            <p:nvPr/>
          </p:nvSpPr>
          <p:spPr>
            <a:xfrm>
              <a:off x="1441545" y="5828887"/>
              <a:ext cx="996853" cy="94842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77D7737-491E-40B0-8263-883A9A14FF79}"/>
              </a:ext>
            </a:extLst>
          </p:cNvPr>
          <p:cNvGrpSpPr/>
          <p:nvPr/>
        </p:nvGrpSpPr>
        <p:grpSpPr>
          <a:xfrm>
            <a:off x="7319404" y="772795"/>
            <a:ext cx="996855" cy="6004521"/>
            <a:chOff x="1441545" y="772795"/>
            <a:chExt cx="996855" cy="600452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B4FA583-7EC8-46A9-86AA-51553F024ED5}"/>
                </a:ext>
              </a:extLst>
            </p:cNvPr>
            <p:cNvSpPr/>
            <p:nvPr/>
          </p:nvSpPr>
          <p:spPr>
            <a:xfrm>
              <a:off x="1441547" y="772795"/>
              <a:ext cx="996853" cy="94842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9F33BAD-55D4-4AFB-B682-07B6F4B96CD9}"/>
                </a:ext>
              </a:extLst>
            </p:cNvPr>
            <p:cNvSpPr/>
            <p:nvPr/>
          </p:nvSpPr>
          <p:spPr>
            <a:xfrm>
              <a:off x="1441546" y="2036818"/>
              <a:ext cx="996853" cy="94842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F79E36E-A55C-4466-8688-7CBA47557B0E}"/>
                </a:ext>
              </a:extLst>
            </p:cNvPr>
            <p:cNvSpPr/>
            <p:nvPr/>
          </p:nvSpPr>
          <p:spPr>
            <a:xfrm>
              <a:off x="1441545" y="3300841"/>
              <a:ext cx="996853" cy="94842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84D5AEA-0BE8-438E-A43C-108A384BA02E}"/>
                </a:ext>
              </a:extLst>
            </p:cNvPr>
            <p:cNvSpPr/>
            <p:nvPr/>
          </p:nvSpPr>
          <p:spPr>
            <a:xfrm>
              <a:off x="1441546" y="4564864"/>
              <a:ext cx="996853" cy="94842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E4840A0-EB8A-4187-9EC0-CA7C1DD0C849}"/>
                </a:ext>
              </a:extLst>
            </p:cNvPr>
            <p:cNvSpPr/>
            <p:nvPr/>
          </p:nvSpPr>
          <p:spPr>
            <a:xfrm>
              <a:off x="1441545" y="5828887"/>
              <a:ext cx="996853" cy="94842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69D6FA2-DA44-4A31-908A-530EE10AAFB0}"/>
              </a:ext>
            </a:extLst>
          </p:cNvPr>
          <p:cNvGrpSpPr/>
          <p:nvPr/>
        </p:nvGrpSpPr>
        <p:grpSpPr>
          <a:xfrm>
            <a:off x="9059426" y="772795"/>
            <a:ext cx="996855" cy="6004521"/>
            <a:chOff x="1441545" y="772795"/>
            <a:chExt cx="996855" cy="6004521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47AD75A-224C-4DDA-9AEA-19AB69A41A6D}"/>
                </a:ext>
              </a:extLst>
            </p:cNvPr>
            <p:cNvSpPr/>
            <p:nvPr/>
          </p:nvSpPr>
          <p:spPr>
            <a:xfrm>
              <a:off x="1441547" y="772795"/>
              <a:ext cx="996853" cy="94842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BABA773-6756-46C7-967D-F9A66B3F8F66}"/>
                </a:ext>
              </a:extLst>
            </p:cNvPr>
            <p:cNvSpPr/>
            <p:nvPr/>
          </p:nvSpPr>
          <p:spPr>
            <a:xfrm>
              <a:off x="1441546" y="2036818"/>
              <a:ext cx="996853" cy="94842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BE6091C-0E48-4CC2-92BB-0EE9D0D7E467}"/>
                </a:ext>
              </a:extLst>
            </p:cNvPr>
            <p:cNvSpPr/>
            <p:nvPr/>
          </p:nvSpPr>
          <p:spPr>
            <a:xfrm>
              <a:off x="1441545" y="3300841"/>
              <a:ext cx="996853" cy="94842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31C1413-7D4F-4D92-A645-87DB3ED4C991}"/>
                </a:ext>
              </a:extLst>
            </p:cNvPr>
            <p:cNvSpPr/>
            <p:nvPr/>
          </p:nvSpPr>
          <p:spPr>
            <a:xfrm>
              <a:off x="1441546" y="4564864"/>
              <a:ext cx="996853" cy="94842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A85FD2B-476B-4CA1-9A5C-3BA882A2BE46}"/>
                </a:ext>
              </a:extLst>
            </p:cNvPr>
            <p:cNvSpPr/>
            <p:nvPr/>
          </p:nvSpPr>
          <p:spPr>
            <a:xfrm>
              <a:off x="1441545" y="5828887"/>
              <a:ext cx="996853" cy="94842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F0D181BA-433B-4FAF-BC28-03FE8351DC8F}"/>
              </a:ext>
            </a:extLst>
          </p:cNvPr>
          <p:cNvSpPr/>
          <p:nvPr/>
        </p:nvSpPr>
        <p:spPr>
          <a:xfrm>
            <a:off x="6096000" y="3300841"/>
            <a:ext cx="1500267" cy="63094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Arrow: Curved Down 82">
            <a:extLst>
              <a:ext uri="{FF2B5EF4-FFF2-40B4-BE49-F238E27FC236}">
                <a16:creationId xmlns:a16="http://schemas.microsoft.com/office/drawing/2014/main" id="{4986284E-3D4F-4EA6-84A0-41570A105B8F}"/>
              </a:ext>
            </a:extLst>
          </p:cNvPr>
          <p:cNvSpPr/>
          <p:nvPr/>
        </p:nvSpPr>
        <p:spPr>
          <a:xfrm rot="14118963">
            <a:off x="1637855" y="2165203"/>
            <a:ext cx="3953955" cy="154731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Arrow: Curved Down 83">
            <a:extLst>
              <a:ext uri="{FF2B5EF4-FFF2-40B4-BE49-F238E27FC236}">
                <a16:creationId xmlns:a16="http://schemas.microsoft.com/office/drawing/2014/main" id="{B342EE6B-E957-49B8-9C5D-BA499AF5DC90}"/>
              </a:ext>
            </a:extLst>
          </p:cNvPr>
          <p:cNvSpPr/>
          <p:nvPr/>
        </p:nvSpPr>
        <p:spPr>
          <a:xfrm rot="2153469">
            <a:off x="5893690" y="4155921"/>
            <a:ext cx="3207463" cy="89645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716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55</Words>
  <Application>Microsoft Office PowerPoint</Application>
  <PresentationFormat>Widescreen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Sudarshan Nagesh</dc:creator>
  <cp:lastModifiedBy>Sudarshan Nagesh</cp:lastModifiedBy>
  <cp:revision>8</cp:revision>
  <dcterms:created xsi:type="dcterms:W3CDTF">2018-07-02T04:54:07Z</dcterms:created>
  <dcterms:modified xsi:type="dcterms:W3CDTF">2018-07-02T07:09:33Z</dcterms:modified>
</cp:coreProperties>
</file>